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Bree Serif"/>
      <p:regular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BreeSerif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cc5d933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8cc5d933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8cc5d9337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8cc5d9337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cc5d9337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cc5d9337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cc5d933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8cc5d933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cc5d933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8cc5d933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cfba1a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8cfba1a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cfba1a46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cfba1a46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cc5d9337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8cc5d9337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cc5d9337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8cc5d9337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cc5d933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8cc5d933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cc5d9337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cc5d9337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8" name="Google Shape;20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5.jp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ctrTitle"/>
          </p:nvPr>
        </p:nvSpPr>
        <p:spPr>
          <a:xfrm>
            <a:off x="311700" y="312100"/>
            <a:ext cx="8520600" cy="24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Exploration Through Augmented and Virtual Reality</a:t>
            </a:r>
            <a:endParaRPr i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Google Shape;225;p37"/>
          <p:cNvSpPr txBox="1"/>
          <p:nvPr>
            <p:ph idx="1" type="subTitle"/>
          </p:nvPr>
        </p:nvSpPr>
        <p:spPr>
          <a:xfrm>
            <a:off x="311700" y="2834125"/>
            <a:ext cx="8520600" cy="19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Team Members: 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Rohini Yedelli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Vaibhav Goyal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Radhika Raghuwanshi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Mentor:</a:t>
            </a: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Mrs. Smita Jangale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11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Project Outcomes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87" name="Google Shape;287;p46"/>
          <p:cNvPicPr preferRelativeResize="0"/>
          <p:nvPr/>
        </p:nvPicPr>
        <p:blipFill rotWithShape="1">
          <a:blip r:embed="rId4">
            <a:alphaModFix/>
          </a:blip>
          <a:srcRect b="0" l="17614" r="18977" t="12280"/>
          <a:stretch/>
        </p:blipFill>
        <p:spPr>
          <a:xfrm>
            <a:off x="4803775" y="2964425"/>
            <a:ext cx="3726826" cy="20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/>
        </p:nvSpPr>
        <p:spPr>
          <a:xfrm>
            <a:off x="664800" y="3429000"/>
            <a:ext cx="1889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 rotWithShape="1">
          <a:blip r:embed="rId5">
            <a:alphaModFix/>
          </a:blip>
          <a:srcRect b="0" l="29686" r="0" t="0"/>
          <a:stretch/>
        </p:blipFill>
        <p:spPr>
          <a:xfrm>
            <a:off x="664773" y="779950"/>
            <a:ext cx="3726826" cy="20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801" y="2964423"/>
            <a:ext cx="3726835" cy="20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 rotWithShape="1">
          <a:blip r:embed="rId7">
            <a:alphaModFix/>
          </a:blip>
          <a:srcRect b="0" l="23908" r="0" t="0"/>
          <a:stretch/>
        </p:blipFill>
        <p:spPr>
          <a:xfrm>
            <a:off x="4803775" y="779938"/>
            <a:ext cx="3726826" cy="20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11700" y="328025"/>
            <a:ext cx="8520600" cy="42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>
                <a:solidFill>
                  <a:srgbClr val="351C75"/>
                </a:solidFill>
                <a:latin typeface="Bree Serif"/>
                <a:ea typeface="Bree Serif"/>
                <a:cs typeface="Bree Serif"/>
                <a:sym typeface="Bree Serif"/>
              </a:rPr>
              <a:t>THANK YOU</a:t>
            </a:r>
            <a:endParaRPr sz="6000">
              <a:solidFill>
                <a:srgbClr val="351C7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2293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Bree Serif"/>
                <a:ea typeface="Bree Serif"/>
                <a:cs typeface="Bree Serif"/>
                <a:sym typeface="Bree Serif"/>
              </a:rPr>
              <a:t>Introduction to Virtual Reality &amp; Augmented Reality</a:t>
            </a:r>
            <a:endParaRPr>
              <a:solidFill>
                <a:srgbClr val="351C7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b="1" lang="en" sz="18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irtual Reality (VR)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a computer simulated reality which replicates the real world and simulates the users physical presence in that computer generated world while in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Augmented Reality (AR)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user is present in the physical real world and the computer generated objects are superimposed upon or composited with the real world.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800" y="64775"/>
            <a:ext cx="4405549" cy="50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25" y="97175"/>
            <a:ext cx="4210676" cy="49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212850"/>
            <a:ext cx="85206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Types of Augmented Reality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75" y="1635072"/>
            <a:ext cx="3651350" cy="23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 rotWithShape="1">
          <a:blip r:embed="rId5">
            <a:alphaModFix/>
          </a:blip>
          <a:srcRect b="0" l="13149" r="0" t="0"/>
          <a:stretch/>
        </p:blipFill>
        <p:spPr>
          <a:xfrm>
            <a:off x="5327050" y="1771475"/>
            <a:ext cx="3143700" cy="22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/>
        </p:nvSpPr>
        <p:spPr>
          <a:xfrm>
            <a:off x="548800" y="4140450"/>
            <a:ext cx="36513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Projection Based AR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5327050" y="4140450"/>
            <a:ext cx="3143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 Based AR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1"/>
          <p:cNvPicPr preferRelativeResize="0"/>
          <p:nvPr/>
        </p:nvPicPr>
        <p:blipFill rotWithShape="1">
          <a:blip r:embed="rId4">
            <a:alphaModFix/>
          </a:blip>
          <a:srcRect b="0" l="0" r="18320" t="0"/>
          <a:stretch/>
        </p:blipFill>
        <p:spPr>
          <a:xfrm>
            <a:off x="311700" y="884900"/>
            <a:ext cx="3778349" cy="26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425" y="884900"/>
            <a:ext cx="3695775" cy="26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43025" y="3677875"/>
            <a:ext cx="33876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Based AR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4864325" y="3677875"/>
            <a:ext cx="3695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Superimposition Based AR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Bree Serif"/>
                <a:ea typeface="Bree Serif"/>
                <a:cs typeface="Bree Serif"/>
                <a:sym typeface="Bree Serif"/>
              </a:rPr>
              <a:t>Project </a:t>
            </a:r>
            <a:r>
              <a:rPr lang="en">
                <a:solidFill>
                  <a:srgbClr val="351C75"/>
                </a:solidFill>
                <a:latin typeface="Bree Serif"/>
                <a:ea typeface="Bree Serif"/>
                <a:cs typeface="Bree Serif"/>
                <a:sym typeface="Bree Serif"/>
              </a:rPr>
              <a:t>Objective</a:t>
            </a:r>
            <a:endParaRPr>
              <a:solidFill>
                <a:srgbClr val="351C7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253375" y="1094150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objective of this project is to find how Augmented Reality and Virtual Reality can be used in the field of Education. It will provide students a whole new look towards studying using Virtual and Augmented Reality.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Bree Serif"/>
                <a:ea typeface="Bree Serif"/>
                <a:cs typeface="Bree Serif"/>
                <a:sym typeface="Bree Serif"/>
              </a:rPr>
              <a:t>Working of Marker Based AR System</a:t>
            </a:r>
            <a:endParaRPr>
              <a:solidFill>
                <a:srgbClr val="351C7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550" y="1152475"/>
            <a:ext cx="69037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85000" y="303350"/>
            <a:ext cx="8520600" cy="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Bree Serif"/>
                <a:ea typeface="Bree Serif"/>
                <a:cs typeface="Bree Serif"/>
                <a:sym typeface="Bree Serif"/>
              </a:rPr>
              <a:t>Hardware/Software Requirements </a:t>
            </a:r>
            <a:endParaRPr>
              <a:solidFill>
                <a:srgbClr val="351C7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157450" y="1304100"/>
            <a:ext cx="427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Unity3D (Personal edition)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Vuforia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C#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VR Headset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Smartphone with Gyroscope and Magnetometer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        sensor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Bree Serif"/>
                <a:ea typeface="Bree Serif"/>
                <a:cs typeface="Bree Serif"/>
                <a:sym typeface="Bree Serif"/>
              </a:rPr>
              <a:t>Process</a:t>
            </a:r>
            <a:endParaRPr>
              <a:solidFill>
                <a:srgbClr val="351C7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AutoNum type="arabicPeriod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Vuforia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AutoNum type="arabicPeriod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Unity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AutoNum type="arabicPeriod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Exploration(Android Application)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